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4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.xml"/><Relationship Id="rId16" Type="http://schemas.openxmlformats.org/officeDocument/2006/relationships/tags" Target="../tags/tag1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.xml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K6V$@FD14ZQUB}MHL{}KXG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3296" y="399202"/>
            <a:ext cx="681576" cy="457210"/>
          </a:xfrm>
          <a:prstGeom prst="rect">
            <a:avLst/>
          </a:prstGeom>
        </p:spPr>
      </p:pic>
      <p:pic>
        <p:nvPicPr>
          <p:cNvPr id="3" name="图片 2" descr="DBI]ACF19BR$`G70}VX[D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96" y="936107"/>
            <a:ext cx="680499" cy="457210"/>
          </a:xfrm>
          <a:prstGeom prst="rect">
            <a:avLst/>
          </a:prstGeom>
        </p:spPr>
      </p:pic>
      <p:pic>
        <p:nvPicPr>
          <p:cNvPr id="4" name="图片 3" descr="KW1C9)}A1LBU]1IR7_MUJN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96" y="1473013"/>
            <a:ext cx="684101" cy="457210"/>
          </a:xfrm>
          <a:prstGeom prst="rect">
            <a:avLst/>
          </a:prstGeom>
        </p:spPr>
      </p:pic>
      <p:pic>
        <p:nvPicPr>
          <p:cNvPr id="5" name="图片 4" descr="DE6PVMUZ~8%@S{202WEF7M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449" y="2009919"/>
            <a:ext cx="686391" cy="457210"/>
          </a:xfrm>
          <a:prstGeom prst="rect">
            <a:avLst/>
          </a:prstGeom>
        </p:spPr>
      </p:pic>
      <p:pic>
        <p:nvPicPr>
          <p:cNvPr id="6" name="图片 5" descr="RA0C[ER2JM}NC{[T2OEYG2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449" y="2546825"/>
            <a:ext cx="683552" cy="457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19025" y="282869"/>
            <a:ext cx="342950" cy="265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0">
                <a:latin typeface="Times New Roman" panose="02020603050405020304" charset="0"/>
                <a:cs typeface="Times New Roman" panose="02020603050405020304" charset="0"/>
              </a:rPr>
              <a:t>No Filter</a:t>
            </a:r>
            <a:endParaRPr lang="en-US" altLang="zh-CN" sz="57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(SQ__%MQOLUAB`T~N7G%FB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450" y="399202"/>
            <a:ext cx="675037" cy="457210"/>
          </a:xfrm>
          <a:prstGeom prst="rect">
            <a:avLst/>
          </a:prstGeom>
        </p:spPr>
      </p:pic>
      <p:pic>
        <p:nvPicPr>
          <p:cNvPr id="9" name="图片 8" descr="9F{}F@0]N}KFD}3HE8~E]S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450" y="936107"/>
            <a:ext cx="675655" cy="457210"/>
          </a:xfrm>
          <a:prstGeom prst="rect">
            <a:avLst/>
          </a:prstGeom>
        </p:spPr>
      </p:pic>
      <p:pic>
        <p:nvPicPr>
          <p:cNvPr id="10" name="图片 9" descr="3QZM4~@KEYM)7BATD1_VU}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9079" y="1473013"/>
            <a:ext cx="671969" cy="457210"/>
          </a:xfrm>
          <a:prstGeom prst="rect">
            <a:avLst/>
          </a:prstGeom>
        </p:spPr>
      </p:pic>
      <p:pic>
        <p:nvPicPr>
          <p:cNvPr id="11" name="图片 10" descr="[[F4ZG05%_7DWW%B[{3${%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079" y="2009919"/>
            <a:ext cx="678716" cy="457210"/>
          </a:xfrm>
          <a:prstGeom prst="rect">
            <a:avLst/>
          </a:prstGeom>
        </p:spPr>
      </p:pic>
      <p:pic>
        <p:nvPicPr>
          <p:cNvPr id="12" name="图片 11" descr="{6CY}PCB2RS4U4KBX`F)Z{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9079" y="2546825"/>
            <a:ext cx="682395" cy="457210"/>
          </a:xfrm>
          <a:prstGeom prst="rect">
            <a:avLst/>
          </a:prstGeom>
        </p:spPr>
      </p:pic>
      <p:pic>
        <p:nvPicPr>
          <p:cNvPr id="13" name="图片 12" descr="T]`A2U2VZW](7(4QCE98TM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0951" y="399202"/>
            <a:ext cx="684117" cy="457210"/>
          </a:xfrm>
          <a:prstGeom prst="rect">
            <a:avLst/>
          </a:prstGeom>
        </p:spPr>
      </p:pic>
      <p:pic>
        <p:nvPicPr>
          <p:cNvPr id="14" name="图片 13" descr="VA49YF]BSFCQ3VLY}_T87%M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2765" y="936107"/>
            <a:ext cx="675143" cy="45721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664" y="1472913"/>
            <a:ext cx="683563" cy="45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32" y="2009617"/>
            <a:ext cx="711387" cy="47664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BZ0IGGB2S0[7L`VD00@T~L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3732" y="2546623"/>
            <a:ext cx="682730" cy="45721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3838596" y="282264"/>
            <a:ext cx="588721" cy="265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0">
                <a:latin typeface="Times New Roman" panose="02020603050405020304" charset="0"/>
                <a:cs typeface="Times New Roman" panose="02020603050405020304" charset="0"/>
              </a:rPr>
              <a:t>Guassion Filter</a:t>
            </a:r>
            <a:endParaRPr lang="en-US" altLang="zh-CN" sz="57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4665024" y="282264"/>
            <a:ext cx="588721" cy="178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0">
                <a:latin typeface="Times New Roman" panose="02020603050405020304" charset="0"/>
                <a:cs typeface="Times New Roman" panose="02020603050405020304" charset="0"/>
              </a:rPr>
              <a:t>Mean Filter</a:t>
            </a:r>
            <a:endParaRPr lang="en-US" altLang="zh-CN" sz="57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 descr="$V7$`E6N9VEY82QS$5%I(@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940" y="499204"/>
            <a:ext cx="671247" cy="457210"/>
          </a:xfrm>
          <a:prstGeom prst="rect">
            <a:avLst/>
          </a:prstGeom>
        </p:spPr>
      </p:pic>
      <p:pic>
        <p:nvPicPr>
          <p:cNvPr id="19" name="图片 18" descr="MQ0(YNAI9RB{HDZE3K99XW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92" y="981068"/>
            <a:ext cx="677267" cy="457210"/>
          </a:xfrm>
          <a:prstGeom prst="rect">
            <a:avLst/>
          </a:prstGeom>
        </p:spPr>
      </p:pic>
      <p:pic>
        <p:nvPicPr>
          <p:cNvPr id="20" name="图片 19" descr=")B$6$IJW%M68L$YYLE5JL4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40" y="1462932"/>
            <a:ext cx="682169" cy="457210"/>
          </a:xfrm>
          <a:prstGeom prst="rect">
            <a:avLst/>
          </a:prstGeom>
        </p:spPr>
      </p:pic>
      <p:pic>
        <p:nvPicPr>
          <p:cNvPr id="21" name="图片 20" descr="L]}4$L~XNNWW]V6M)I%J0Q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940" y="1944797"/>
            <a:ext cx="673004" cy="457210"/>
          </a:xfrm>
          <a:prstGeom prst="rect">
            <a:avLst/>
          </a:prstGeom>
        </p:spPr>
      </p:pic>
      <p:pic>
        <p:nvPicPr>
          <p:cNvPr id="22" name="图片 21" descr="MZXY$00_DO`70POKDLFT_9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940" y="2426661"/>
            <a:ext cx="671175" cy="457210"/>
          </a:xfrm>
          <a:prstGeom prst="rect">
            <a:avLst/>
          </a:prstGeom>
        </p:spPr>
      </p:pic>
      <p:pic>
        <p:nvPicPr>
          <p:cNvPr id="23" name="图片 22" descr="A%QE1LM6)H`NUIG1UW)XXA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85" y="499204"/>
            <a:ext cx="679895" cy="457210"/>
          </a:xfrm>
          <a:prstGeom prst="rect">
            <a:avLst/>
          </a:prstGeom>
        </p:spPr>
      </p:pic>
      <p:pic>
        <p:nvPicPr>
          <p:cNvPr id="24" name="图片 23" descr="_JB6C%W)66JC~~NN(EFMNH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690" y="981068"/>
            <a:ext cx="679284" cy="457210"/>
          </a:xfrm>
          <a:prstGeom prst="rect">
            <a:avLst/>
          </a:prstGeom>
        </p:spPr>
      </p:pic>
      <p:pic>
        <p:nvPicPr>
          <p:cNvPr id="25" name="图片 24" descr="]GB`T_1M[D$A9D4%R_02S{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262" y="1465957"/>
            <a:ext cx="682707" cy="457210"/>
          </a:xfrm>
          <a:prstGeom prst="rect">
            <a:avLst/>
          </a:prstGeom>
        </p:spPr>
      </p:pic>
      <p:pic>
        <p:nvPicPr>
          <p:cNvPr id="26" name="图片 25" descr="M`4B)T3NVH@_A0DLZ)XNX{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085" y="1966975"/>
            <a:ext cx="674229" cy="457210"/>
          </a:xfrm>
          <a:prstGeom prst="rect">
            <a:avLst/>
          </a:prstGeom>
        </p:spPr>
      </p:pic>
      <p:pic>
        <p:nvPicPr>
          <p:cNvPr id="27" name="图片 26" descr="{H5TUQ69`{_[)@[O9ITJCX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101" y="2432710"/>
            <a:ext cx="672268" cy="457210"/>
          </a:xfrm>
          <a:prstGeom prst="rect">
            <a:avLst/>
          </a:prstGeom>
        </p:spPr>
      </p:pic>
      <p:pic>
        <p:nvPicPr>
          <p:cNvPr id="28" name="图片 27" descr="_PSI%XD(PKU$%}N4~[I9D%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9899" y="499204"/>
            <a:ext cx="685528" cy="457210"/>
          </a:xfrm>
          <a:prstGeom prst="rect">
            <a:avLst/>
          </a:prstGeom>
        </p:spPr>
      </p:pic>
      <p:pic>
        <p:nvPicPr>
          <p:cNvPr id="29" name="图片 28" descr="VN`QY_ZH08GI`$S236M_$2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0503" y="981068"/>
            <a:ext cx="699296" cy="457210"/>
          </a:xfrm>
          <a:prstGeom prst="rect">
            <a:avLst/>
          </a:prstGeom>
        </p:spPr>
      </p:pic>
      <p:pic>
        <p:nvPicPr>
          <p:cNvPr id="30" name="图片 29" descr="FY7GJ`T3XLF`(((UF@}CVV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261" y="1462932"/>
            <a:ext cx="688113" cy="457210"/>
          </a:xfrm>
          <a:prstGeom prst="rect">
            <a:avLst/>
          </a:prstGeom>
        </p:spPr>
      </p:pic>
      <p:pic>
        <p:nvPicPr>
          <p:cNvPr id="31" name="图片 30" descr="DP3NS{%U8}AARKW1%{FLIXX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62600" y="1975443"/>
            <a:ext cx="667969" cy="457210"/>
          </a:xfrm>
          <a:prstGeom prst="rect">
            <a:avLst/>
          </a:prstGeom>
        </p:spPr>
      </p:pic>
      <p:pic>
        <p:nvPicPr>
          <p:cNvPr id="32" name="图片 31" descr="~B2@C6QII7CVZ]$$45U%J9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3326" y="2432710"/>
            <a:ext cx="687808" cy="45721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945635" y="382266"/>
            <a:ext cx="608883" cy="265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70"/>
              <a:t>Nearest neighbor</a:t>
            </a:r>
            <a:endParaRPr lang="zh-CN" altLang="en-US" sz="570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3870855" y="382266"/>
            <a:ext cx="288514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70"/>
              <a:t>Bilinear</a:t>
            </a:r>
            <a:endParaRPr lang="zh-CN" altLang="en-US" sz="570"/>
          </a:p>
        </p:txBody>
      </p:sp>
      <p:sp>
        <p:nvSpPr>
          <p:cNvPr id="35" name="文本框 34"/>
          <p:cNvSpPr txBox="1"/>
          <p:nvPr/>
        </p:nvSpPr>
        <p:spPr>
          <a:xfrm>
            <a:off x="4640023" y="382266"/>
            <a:ext cx="2985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70">
                <a:sym typeface="+mn-ea"/>
              </a:rPr>
              <a:t>Bicubic</a:t>
            </a:r>
            <a:endParaRPr lang="zh-CN" altLang="en-US" sz="57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NzVjY2UxMzgyZjY5YjM3ODZlODI0ZGQ4ZGRmOWNhNW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WPS 演示</Application>
  <PresentationFormat>宽屏</PresentationFormat>
  <Paragraphs>12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111</dc:creator>
  <cp:lastModifiedBy>朱迪</cp:lastModifiedBy>
  <cp:revision>3</cp:revision>
  <dcterms:created xsi:type="dcterms:W3CDTF">2023-08-09T12:44:00Z</dcterms:created>
  <dcterms:modified xsi:type="dcterms:W3CDTF">2024-07-18T13:06:23Z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2052-12.1.0.16364</vt:lpwstr>
  </property>
</Properties>
</file>